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1A4-88DC-685C-B239-416B3376A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3C6DA-A359-F4F7-33DF-247E8CF5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66F13-1CCE-2236-816B-C96837C5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C184-49B2-55FB-B9B5-B59EA76C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B285-DDDA-3E5E-4691-C8860807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6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BC0F-8207-5221-8D48-FD82F1FA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8E263-B171-6049-FA4E-928984AD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70D-C25A-31F4-9F2B-6CA6CF43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F0096-D48D-1A9A-F011-90A2715F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C2F1-D042-2E83-336B-673035D1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36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7C14D-9C5F-1A7D-32FF-69A58CB17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42310-749D-F13E-4CA2-BCF818996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B0E55-FEC5-7589-29E9-D3F4054F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045C-AED0-5301-9E61-7AD2AA2A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3F2A8-7604-092B-81DF-46409D31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0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3E56-64FA-1238-DAA9-B94C51AE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D5EA-F4FA-7C86-4731-F74C5BF1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957B7-A899-1E58-C559-DED78F46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90FF-1C19-6257-F42A-89DD250B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48888-30C9-749D-D662-6347E469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7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2C0B-D07A-79C1-C845-EA530872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BB77-98C6-BD54-8A4F-500E88C40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9539-F5F0-C564-B36E-5F381B72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F5FE-0A55-6933-03F1-FEB6BC3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02ED-0115-AF2E-D210-91D64C56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6C86-B35A-A17B-B66B-9DF0D972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A632-C750-4FA8-092D-ED50FF49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C7ACA-24F0-DA8D-706A-ECB804F2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25ADC-31CC-D4D3-9AB2-078A7FB6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BAE0C-D565-910A-3C25-BEF7C54E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CC050-E4F2-AAD6-1A27-987DC72E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15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452A-8E8C-D3FE-8D02-579D1937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7A6E7-08D4-58FC-D511-B8A43404E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DE8E-D934-669C-BE45-6CF0704C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77523-1F1F-A2E1-9415-D430641FF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57F69-90AC-6772-EDE9-AFD75F5F2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E1A38-908B-E5D8-61CA-6FB9FCD1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5D7F8-2FE8-222A-BFD3-E239294F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13F7B-3C9D-A0FE-AB3D-6EDCBBB5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67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F081-C3C2-7B54-90E3-D32E5F23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11274-49D9-BEC2-A905-B8D93C54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797F1-BA0B-24F6-E935-354EEC2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08363-28A5-33F3-B4CD-64215D1D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6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A6698-9CCD-B8D4-BB51-4FAAF72D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4A680-F376-2AE5-2FBD-753754CC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B9822-2FC5-F021-022A-3EDDA2C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23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79C5-A178-3252-9E67-4A8BEC03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DEC6-E137-DB0E-67EC-08F37430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7BE9F-FC58-EA7A-1E3A-DECAD54D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6C4A2-F05D-1F44-32CB-2B7F3836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E982-59FC-6581-BF5C-2A4B63AA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8EBA2-C914-33A8-C736-72EB2CB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33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F621-13B5-BB03-40DD-2BAFDEF3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892E7-4698-BABD-C71E-0EDB4DBAC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5E752-A161-8BDF-D76B-F5262ABF1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DEB5-06EE-5A59-2C1F-17606929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6F42B-FFE1-5C47-14EE-4CF0473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E5F3-BA76-EF34-2D35-DCEA027B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6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09073-4CE3-53A5-D2AF-7B0CF6C1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406A-A0C2-82E0-85EC-FCED13B9B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D2D1-4F0E-70B0-3550-1AD96BEFC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B71B0-9A74-48F4-BE5E-54D4A8CD79F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E843-3B52-CB66-1681-F37031522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973C-69C4-9C0B-1C2C-F128ED872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81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BCB5-12EF-F7DD-05EE-9770E0337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130" y="406400"/>
            <a:ext cx="9144000" cy="1515706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MANAGEMENT SYSTEM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D0D2D-E638-5BEA-9CCA-524C9A6D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8" y="3648690"/>
            <a:ext cx="11551298" cy="3032027"/>
          </a:xfrm>
        </p:spPr>
        <p:txBody>
          <a:bodyPr>
            <a:normAutofit fontScale="77500" lnSpcReduction="20000"/>
          </a:bodyPr>
          <a:lstStyle/>
          <a:p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                                          </a:t>
            </a:r>
          </a:p>
          <a:p>
            <a:r>
              <a:rPr lang="en-IN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Mrs.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Indrakka Mali   </a:t>
            </a:r>
            <a:endParaRPr lang="en-IN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Submitted by</a:t>
            </a: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Ms. Monika S.P</a:t>
            </a:r>
            <a:endParaRPr lang="en-IN" sz="26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Ms. Nivetha S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M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Pavithra G</a:t>
            </a:r>
            <a:endParaRPr lang="en-IN" sz="2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Ms. Poonam Muttagikar P.H</a:t>
            </a: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Ms. VishnuPriya 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526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F743-D37B-F58E-EE16-4D2B7A21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0B39-A648-502B-7C2E-4DA3DEE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6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@Entity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specifies that the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is an entity and is mapped to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@Table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specifies the name of the database table to be use for mapping.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@Id 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specific variable primary key of the database.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@NotNull 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is not null on the table.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@NotBlank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 to context is not empty on the table.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@Length 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specify the length of content placed on the table.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@Service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beans with @Service to indicate that they're holding the business logic.</a:t>
            </a:r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54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BEB4-23DD-8E61-AE7B-6206B72D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281149"/>
            <a:ext cx="10626012" cy="1460500"/>
          </a:xfrm>
        </p:spPr>
        <p:txBody>
          <a:bodyPr>
            <a:normAutofit fontScale="90000"/>
          </a:bodyPr>
          <a:lstStyle/>
          <a:p>
            <a:b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8.@Repository :</a:t>
            </a:r>
            <a:r>
              <a:rPr lang="en-US" sz="2700" dirty="0"/>
              <a:t>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catch persistence-specific exceptions and re-throw them as one of spring’s unified unchecked exceptions.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AF51-7DE6-B34D-0FB4-3F84DF3F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250301"/>
            <a:ext cx="10821955" cy="50758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9.@Autowired :</a:t>
            </a:r>
            <a:r>
              <a:rPr lang="en-US" sz="3400" dirty="0"/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framework enables automatic dependency injection. 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10.@RestController :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at the class level and allows the class to handle the requests made by the client.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11.@GetMapping : </a:t>
            </a:r>
            <a:r>
              <a:rPr lang="en-US" sz="3400" dirty="0"/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specialized version of @RequestMapping annotation that acts as a shortcut for @RequestMapping(method = RequestMethod.GET).</a:t>
            </a:r>
          </a:p>
          <a:p>
            <a:pPr marL="0" indent="0">
              <a:buNone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12.@PostMapping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in the @Controller annotated classes handle the HTTP POST requests matched with given URI expression.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13.@DeleteMapping : 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maps the </a:t>
            </a:r>
            <a:r>
              <a:rPr lang="en-US" sz="3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DELETE 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on the specific handler method.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4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7650-973B-0E04-31E7-AB5D116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"/>
            <a:ext cx="10515600" cy="6083559"/>
          </a:xfrm>
        </p:spPr>
        <p:txBody>
          <a:bodyPr>
            <a:noAutofit/>
          </a:bodyPr>
          <a:lstStyle/>
          <a:p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13.@PutMapping: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requests on the specific handler method.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14.@GeneratedValue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field with the annotation specifies that a value will be automatically generated for the field.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15.@SequenceGenerator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defines a primary key generator that may be referenced by name when a generator element is specified for the GeneratedValue annotation.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 @JoinColumn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combine the foreign key column on this table.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17.@OneToMany 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one-to-many relationship between two entities is defined by using the @OneToMany annotation in Spring Data JPA.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9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310A-177E-93DF-9A8F-B527AEA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21" y="139960"/>
            <a:ext cx="10515600" cy="150407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and Visitor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D45FF-2623-4954-C5FB-41455ABC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21" y="1791478"/>
            <a:ext cx="10356981" cy="4701397"/>
          </a:xfrm>
        </p:spPr>
      </p:pic>
    </p:spTree>
    <p:extLst>
      <p:ext uri="{BB962C8B-B14F-4D97-AF65-F5344CB8AC3E}">
        <p14:creationId xmlns:p14="http://schemas.microsoft.com/office/powerpoint/2010/main" val="403426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5BBD-ACE2-E2CD-4281-3157255A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606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7F2A3-6F5A-60AF-54F6-66E44B157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8888"/>
            <a:ext cx="10414518" cy="5233986"/>
          </a:xfrm>
        </p:spPr>
      </p:pic>
    </p:spTree>
    <p:extLst>
      <p:ext uri="{BB962C8B-B14F-4D97-AF65-F5344CB8AC3E}">
        <p14:creationId xmlns:p14="http://schemas.microsoft.com/office/powerpoint/2010/main" val="162206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9F96-B7F3-BB00-0EB5-EC89F8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4" y="313709"/>
            <a:ext cx="10663334" cy="64258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75B86-86CD-59C3-A591-6B545C2E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64" y="1119187"/>
            <a:ext cx="10590244" cy="5425103"/>
          </a:xfrm>
        </p:spPr>
      </p:pic>
    </p:spTree>
    <p:extLst>
      <p:ext uri="{BB962C8B-B14F-4D97-AF65-F5344CB8AC3E}">
        <p14:creationId xmlns:p14="http://schemas.microsoft.com/office/powerpoint/2010/main" val="203120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2BB4-95C2-08C2-B934-8FA80B38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3" y="271819"/>
            <a:ext cx="10719318" cy="7172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E46BE-EE20-F859-C1B1-1CC3E4B6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82" y="1305541"/>
            <a:ext cx="10580915" cy="5197896"/>
          </a:xfrm>
        </p:spPr>
      </p:pic>
    </p:spTree>
    <p:extLst>
      <p:ext uri="{BB962C8B-B14F-4D97-AF65-F5344CB8AC3E}">
        <p14:creationId xmlns:p14="http://schemas.microsoft.com/office/powerpoint/2010/main" val="365847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C2F0-50F0-3247-839F-4BDD490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318472"/>
            <a:ext cx="10515600" cy="72655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F213E6-2485-46B3-C57C-F76FFEA7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885" y="1535727"/>
            <a:ext cx="10515599" cy="4855741"/>
          </a:xfrm>
        </p:spPr>
      </p:pic>
    </p:spTree>
    <p:extLst>
      <p:ext uri="{BB962C8B-B14F-4D97-AF65-F5344CB8AC3E}">
        <p14:creationId xmlns:p14="http://schemas.microsoft.com/office/powerpoint/2010/main" val="333494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3651-AF6B-AFD0-6521-CECBA6EC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URL:http://localhost:8081/admins/name/Pavithra/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EB527-D708-77A8-2036-E9BEFDB3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8713"/>
            <a:ext cx="10423849" cy="5290748"/>
          </a:xfrm>
        </p:spPr>
      </p:pic>
    </p:spTree>
    <p:extLst>
      <p:ext uri="{BB962C8B-B14F-4D97-AF65-F5344CB8AC3E}">
        <p14:creationId xmlns:p14="http://schemas.microsoft.com/office/powerpoint/2010/main" val="30441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F34C-28D8-B638-C308-6A874E1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365125"/>
            <a:ext cx="10542037" cy="72655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AccomodationType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URL:http://localhost:8081/admins/accomodationtype/Star Hotel/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3C477-71A0-9A92-1866-E1A8FE6E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331"/>
            <a:ext cx="10134600" cy="5011122"/>
          </a:xfrm>
        </p:spPr>
      </p:pic>
    </p:spTree>
    <p:extLst>
      <p:ext uri="{BB962C8B-B14F-4D97-AF65-F5344CB8AC3E}">
        <p14:creationId xmlns:p14="http://schemas.microsoft.com/office/powerpoint/2010/main" val="290673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0F66-10E4-3B56-847E-951CC6D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411B-834D-1E0D-D378-AD885234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10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B9E-9BEE-D662-ABB3-E94853E9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318472"/>
            <a:ext cx="10607351" cy="75454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URL:http://localhost:8081/admins/room type/Ac-Type/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6963A-7EBF-F82A-A825-7988CE93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34" y="1424603"/>
            <a:ext cx="10198359" cy="5161577"/>
          </a:xfrm>
        </p:spPr>
      </p:pic>
    </p:spTree>
    <p:extLst>
      <p:ext uri="{BB962C8B-B14F-4D97-AF65-F5344CB8AC3E}">
        <p14:creationId xmlns:p14="http://schemas.microsoft.com/office/powerpoint/2010/main" val="126146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BBE0-5D40-1645-108A-B606300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URL:http://localhost:8081/visitors/name/Akshaya/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AF97A-2ABF-941F-F4BE-B9B1D8F95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2550"/>
            <a:ext cx="9873342" cy="5140324"/>
          </a:xfrm>
        </p:spPr>
      </p:pic>
    </p:spTree>
    <p:extLst>
      <p:ext uri="{BB962C8B-B14F-4D97-AF65-F5344CB8AC3E}">
        <p14:creationId xmlns:p14="http://schemas.microsoft.com/office/powerpoint/2010/main" val="312260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A6EF-DAEF-7DD9-A5DB-CB94D92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60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URL:http://localhost:8081/visitors/emailid/swetha@gmail.com/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29DAD-4572-74CA-84D6-7A682154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222374"/>
            <a:ext cx="10367865" cy="5270499"/>
          </a:xfrm>
        </p:spPr>
      </p:pic>
    </p:spTree>
    <p:extLst>
      <p:ext uri="{BB962C8B-B14F-4D97-AF65-F5344CB8AC3E}">
        <p14:creationId xmlns:p14="http://schemas.microsoft.com/office/powerpoint/2010/main" val="55849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02A1-32D0-1D29-D401-0724824F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URL:http://localhost:8081/visitors/address/Chennai/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8A254-2688-A64F-8904-EC9FFDDC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110" y="1184275"/>
            <a:ext cx="10422293" cy="5308599"/>
          </a:xfrm>
        </p:spPr>
      </p:pic>
    </p:spTree>
    <p:extLst>
      <p:ext uri="{BB962C8B-B14F-4D97-AF65-F5344CB8AC3E}">
        <p14:creationId xmlns:p14="http://schemas.microsoft.com/office/powerpoint/2010/main" val="258607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4AA2-62C5-D01B-D343-5BB99E47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URL:http://localhost:8081/visitors/destination/Kerala/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1BA3F-BED4-70F5-82C8-422F6031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2374"/>
            <a:ext cx="10293220" cy="5317153"/>
          </a:xfrm>
        </p:spPr>
      </p:pic>
    </p:spTree>
    <p:extLst>
      <p:ext uri="{BB962C8B-B14F-4D97-AF65-F5344CB8AC3E}">
        <p14:creationId xmlns:p14="http://schemas.microsoft.com/office/powerpoint/2010/main" val="160202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33D1-3C49-DDC9-7105-78F9F031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3"/>
            <a:ext cx="10515600" cy="51195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BA0D3-A6E3-021F-EB01-B5224C4F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969963"/>
            <a:ext cx="10832841" cy="5253037"/>
          </a:xfrm>
        </p:spPr>
      </p:pic>
    </p:spTree>
    <p:extLst>
      <p:ext uri="{BB962C8B-B14F-4D97-AF65-F5344CB8AC3E}">
        <p14:creationId xmlns:p14="http://schemas.microsoft.com/office/powerpoint/2010/main" val="281649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F61-1761-4B24-43C2-DDC81DB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Destination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0A60E-376B-7087-81B4-CB621A1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69" y="1231900"/>
            <a:ext cx="10448731" cy="5149850"/>
          </a:xfrm>
        </p:spPr>
      </p:pic>
    </p:spTree>
    <p:extLst>
      <p:ext uri="{BB962C8B-B14F-4D97-AF65-F5344CB8AC3E}">
        <p14:creationId xmlns:p14="http://schemas.microsoft.com/office/powerpoint/2010/main" val="222199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F573-B5B1-1CEB-DFD5-A3BB10B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Record Based on 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63617-E78C-D366-02EF-56BC8F5A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110" y="1400175"/>
            <a:ext cx="10450286" cy="4962525"/>
          </a:xfrm>
        </p:spPr>
      </p:pic>
    </p:spTree>
    <p:extLst>
      <p:ext uri="{BB962C8B-B14F-4D97-AF65-F5344CB8AC3E}">
        <p14:creationId xmlns:p14="http://schemas.microsoft.com/office/powerpoint/2010/main" val="4132502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451C-A33B-0959-4D20-CE7A0930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89" y="252542"/>
            <a:ext cx="10515600" cy="689234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B863B-2503-98DB-1885-F2012ABE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054100"/>
            <a:ext cx="10097278" cy="5206741"/>
          </a:xfrm>
        </p:spPr>
      </p:pic>
    </p:spTree>
    <p:extLst>
      <p:ext uri="{BB962C8B-B14F-4D97-AF65-F5344CB8AC3E}">
        <p14:creationId xmlns:p14="http://schemas.microsoft.com/office/powerpoint/2010/main" val="237532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7BC9-D0EC-9C5B-49DF-E5D9264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F47BA-36E0-8AD6-64AF-2283B0A1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Management System make visitors easy to choose tourist place and accommodation by giving affordable packages to them and easy place to find and sort visitor’s information.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A332-29E2-E9AE-F624-98141AD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8BB7D-D60F-5EB6-A7DB-782B80B96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“Tourist Management System” is developed using spring boot framework, which mainly focuses on basic operations of visitors information system.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Inserting, Deleting, Updating and getting all records of visitors </a:t>
            </a:r>
            <a:r>
              <a:rPr lang="en-US" dirty="0"/>
              <a:t>introduction.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351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E1C6-B2B8-4849-B515-81C7BFCC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D4FC-4243-BED6-E72A-949BECDD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0596-67BA-EDEF-CFA6-28A6913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“better and efficient” service.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 way to get information about the visitors.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 facility for proper AdminAccomodationType and Package details.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details will be available on a click.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D265-9874-F48F-78CC-5D2D5A27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5D1BF-6A72-08E1-82CE-72021A94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Tourism management system will be automated the traditional system.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need to use paper and pen.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visitor details is very easy.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visitor record also very easy to insert.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Deleting and Updating a record of a particular visitor details is simple.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7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90B3-2E98-246D-18F0-F5A3EEF1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E9F00-81A0-FB1D-0979-9796546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2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Admin Module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Admin Module: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enter the AdminName and Password for Admin.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give visitor personal details in the Admin module.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get the visitors details and delete by record by using visitors id and name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D724-6F14-EA9F-4976-2DF485E4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86457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Visitor Module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 module the visitors can perform: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all visitor’s records.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Id.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EmailId.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Name.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Address and Mobile Number.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visitor can eligible to apply for many tourist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3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359C-B2CB-B7F9-9B9E-084F0A7A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A29A-F6A6-98FD-364C-812F9624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API- Spring Data JPA, spring web, spring security.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Tools: Postman, IDE-Spring Tool Suit4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language: Java 1.8.</a:t>
            </a:r>
          </a:p>
        </p:txBody>
      </p:sp>
    </p:spTree>
    <p:extLst>
      <p:ext uri="{BB962C8B-B14F-4D97-AF65-F5344CB8AC3E}">
        <p14:creationId xmlns:p14="http://schemas.microsoft.com/office/powerpoint/2010/main" val="371802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36B4E-45B3-98D5-8D50-64BD848B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2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8GB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Processor: 64bit OS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Memory: 700MB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Space: 1TB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16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1154</Words>
  <Application>Microsoft Office PowerPoint</Application>
  <PresentationFormat>Widescreen</PresentationFormat>
  <Paragraphs>108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TOURISM MANAGEMENT SYSTEM</vt:lpstr>
      <vt:lpstr>Content</vt:lpstr>
      <vt:lpstr>Introduction</vt:lpstr>
      <vt:lpstr>Objectives</vt:lpstr>
      <vt:lpstr>System View</vt:lpstr>
      <vt:lpstr>Modules Description</vt:lpstr>
      <vt:lpstr>PowerPoint Presentation</vt:lpstr>
      <vt:lpstr>Requirement </vt:lpstr>
      <vt:lpstr>PowerPoint Presentation</vt:lpstr>
      <vt:lpstr>Annotation </vt:lpstr>
      <vt:lpstr> 8.@Repository :  To catch persistence-specific exceptions and re-throw them as one of spring’s unified unchecked exceptions.   </vt:lpstr>
      <vt:lpstr>  13.@PutMapping: It maps the HTTP PUT requests on the specific handler method.   14.@GeneratedValue : Marking a field with the annotation specifies that a value will be automatically generated for the field.  15.@SequenceGenerator : The  defines a primary key generator that may be referenced by name when a generator element is specified for the GeneratedValue annotation.  16. @JoinColumn : Used to combine the foreign key column on this table.  17.@OneToMany :  A one-to-many relationship between two entities is defined by using the @OneToMany annotation in Spring Data JPA.  </vt:lpstr>
      <vt:lpstr>Screenshot  Inserting the Admin and Visitor By Using POST Method URL:http://localhost:8081/admins/</vt:lpstr>
      <vt:lpstr> Display the all record of Admin By Using GET Method URL:http://localhost:8081/admins/ </vt:lpstr>
      <vt:lpstr>Display the all record of  Visitor By Using GET Method URL:http://localhost:8081/visitors/</vt:lpstr>
      <vt:lpstr>Display the record of Admin based on Id By Using GET Method URL:http://localhost:8081/admins/1001/</vt:lpstr>
      <vt:lpstr>Display the record of Visitor based on Id By Using GET Method URL:http://localhost:8081/visitors/1/</vt:lpstr>
      <vt:lpstr>Display the record of Admin based on Name By Using GET Method URL:http://localhost:8081/admins/name/Pavithra/</vt:lpstr>
      <vt:lpstr>Display the record of Admin based on AccomodationType By Using GET Method URL:http://localhost:8081/admins/accomodationtype/Star Hotel/</vt:lpstr>
      <vt:lpstr>Display the record of Admin based on RoomType By Using GET Method URL:http://localhost:8081/admins/room type/Ac-Type/</vt:lpstr>
      <vt:lpstr>Display the record of Visitor based on Name By Using GET Method URL:http://localhost:8081/visitors/name/Akshaya/</vt:lpstr>
      <vt:lpstr>Display the record of Visitor based on EmailId By Using GET Method URL:http://localhost:8081/visitors/emailid/swetha@gmail.com/</vt:lpstr>
      <vt:lpstr>Display the record of Visitor based on Address By Using GET Method URL:http://localhost:8081/visitors/address/Chennai/</vt:lpstr>
      <vt:lpstr>Display the record of Visitor based on Destination By Using GET Method URL:http://localhost:8081/visitors/destination/Kerala/</vt:lpstr>
      <vt:lpstr>If Admin wants to change the Password By Using PUT Method URL:http://localhost:8081/admins/1001/</vt:lpstr>
      <vt:lpstr>If Visitor wants to change the Address and Destination By Using PUT Method URL:http://localhost:8081/visitors/2/</vt:lpstr>
      <vt:lpstr>Deleting the Visitor Record Based on Id By Using DELETE Method URL:http://localhost:8081/visitors/2/</vt:lpstr>
      <vt:lpstr>Database Table Design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 SYSTEM</dc:title>
  <dc:creator>Pavithra G</dc:creator>
  <cp:lastModifiedBy>Pavithra G</cp:lastModifiedBy>
  <cp:revision>16</cp:revision>
  <dcterms:created xsi:type="dcterms:W3CDTF">2022-05-31T08:04:39Z</dcterms:created>
  <dcterms:modified xsi:type="dcterms:W3CDTF">2022-06-02T16:29:23Z</dcterms:modified>
</cp:coreProperties>
</file>